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1758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FD65B4-FA17-4310-A278-4CC2F5D5FED1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F1042F-C921-4479-853F-41B76F2B9E43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4071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93B09-B991-4BD9-B486-0FD7E9EFE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9BDC4F-29A1-4879-AA32-9C0B125F6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D9CFD-2D4A-4BB0-A4FA-5C9D895E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CB261-FA3D-4C22-8F85-8DA98449C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DBA3F-DFF6-4284-8B26-44A84894E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6273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9F4FD-F982-4BC6-8B10-7033956B1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29F59E-B0E2-4F68-A81C-1C6C858213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53B73-6B94-4E71-8F51-7E09D2E14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E2772-DF30-4334-A1FA-728A722CF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C252B-9EFF-4024-9C45-9FB2A8EAF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712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8D54BB-3417-4040-AF84-F7B16721E7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6798E-9688-4371-AA93-5DF079CDDE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61FCE-2895-42AB-BBF6-8B693AEFC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46697-53BD-4D60-9991-28A70FB2D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8116E-D96E-40C0-91B0-513DD04D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7493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1E2E4-CD80-4CD6-952B-10756DB87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2E8DA-6D40-4628-B6A5-010C22E9A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ED884-9BE8-4FFE-A4D5-3BC72A9A5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AE12A-D2CB-4A8A-B677-8FB196892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6AE7E-A7F2-450E-9E37-D5B55F1F4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079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7DF7-3199-4958-B1A9-5EE8F6689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65D64-E509-42AD-8510-F73AFDF4E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84BD7-802F-40AA-AC0D-AF4FA42BB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C1A5E-0FBA-477B-9C32-3A7EFD142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94D66-0342-4BD3-AFCD-4977ECDE3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5149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2400E-1A62-4F20-858F-1E173D3D9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FD04D-F43A-451D-B3DD-19E1C3903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CB649E-B215-4335-9753-481845DBF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A3B65-7391-48B4-84D7-D19F949F8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BA967F-6E35-425F-B418-9C23BAD00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ED1144-DD87-43BC-B9B8-70049022B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4639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D97F2-DEBF-4553-8A59-E762BCE9F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4269AF-9B29-4D4A-9B97-264F9F850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EF6555-D947-4F43-9147-55487BEB8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6B6981-632B-4537-8748-D2AD90D105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5DDFAF-CC80-4B69-B940-8696732511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E7A881-7665-446F-A9B7-63BB94C7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A2F9AA-099F-4193-9BD7-ED44F7AAC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1D128B-BCE4-40B1-80A1-6F0392F34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0208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5B3D-3EF3-4FD6-82BE-17D791542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737174-943C-48F4-95F7-431F2C1F8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D14E82-0F11-4020-A8D9-7CC97116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870B6F-98C6-4E83-9723-339D689F8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0181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2BFBC1-17E4-40A3-98AA-01783BE65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A51D7E-76EB-4512-9B97-F95D1EC0C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27CB13-8D29-4E0D-A038-EE324BAD8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4394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AC470-9732-48C0-9B3E-B99E2CC7D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0EB46-2BFC-4F8F-8C50-921E4A36B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D5C2A9-8156-4CF4-B781-D54A76A28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78620F-F3D3-49BC-8BE6-237339001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D135B0-1B53-4B56-B533-B31E929DD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FB6AFF-6E1F-470A-A22F-2112263B8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2691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7652-8824-4A3E-A8F1-F18ABEEC0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A0BBA2-813D-475E-BE56-A2AA876EDB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A79A4-6FC9-4C30-9282-4E827BB2FF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FC5EB-6C62-451A-B571-D70DB7A6B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42B10-6762-4ED2-A713-69C8DE841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B1248F-6FE4-4D51-AAA3-369E2795F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9676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A9312F-341E-49C6-BC5B-91F55A119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5673AA-8C1C-4F55-A920-B245556F3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6D279-DF5B-415E-AC25-12CBADEFD8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AD5B3-A9AA-4DFC-9A70-9CF3555B885B}" type="datetimeFigureOut">
              <a:rPr lang="en-GB" smtClean="0"/>
              <a:t>22/08/2021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996A1-566C-4A44-962C-DE2A087A56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4EFA9-4576-458C-B7FA-BB5B72374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6328B-494C-4793-BE80-2227A61AAC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2945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9167E0F-C802-4347-AE39-2C7DC3AF4E41}"/>
              </a:ext>
            </a:extLst>
          </p:cNvPr>
          <p:cNvSpPr txBox="1"/>
          <p:nvPr/>
        </p:nvSpPr>
        <p:spPr>
          <a:xfrm>
            <a:off x="1785256" y="2274838"/>
            <a:ext cx="871510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Safeguarding citizens privacy and ownership of their personal data </a:t>
            </a:r>
          </a:p>
          <a:p>
            <a:r>
              <a:rPr lang="en-A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How might we build telemetry and data insights without compromising citizen privacy? </a:t>
            </a:r>
          </a:p>
          <a:p>
            <a:br>
              <a:rPr lang="en-A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AU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Building Citizen’s Trust in this Digital World</a:t>
            </a:r>
          </a:p>
          <a:p>
            <a:r>
              <a:rPr lang="en-A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 order to access online services, citizens need to give their </a:t>
            </a:r>
            <a:br>
              <a:rPr lang="en-A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AU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consent for their data to be used. How do you gain their trust that their data will be used appropriately? 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8CC538-7CAF-4BA2-A08D-6DDB40809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Secure Identity: 21st Century Identity, Privacy and Data Management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2752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BB5AE17-2C48-479E-B937-D8377C85970F}"/>
              </a:ext>
            </a:extLst>
          </p:cNvPr>
          <p:cNvSpPr txBox="1"/>
          <p:nvPr/>
        </p:nvSpPr>
        <p:spPr>
          <a:xfrm>
            <a:off x="2361194" y="1437656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Siloed: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2493BC-1178-406D-ABF8-FAEC50C6450B}"/>
              </a:ext>
            </a:extLst>
          </p:cNvPr>
          <p:cNvSpPr txBox="1"/>
          <p:nvPr/>
        </p:nvSpPr>
        <p:spPr>
          <a:xfrm>
            <a:off x="2171207" y="3646038"/>
            <a:ext cx="1197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Federated: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C35625-894C-471C-8127-BCE4D6966B71}"/>
              </a:ext>
            </a:extLst>
          </p:cNvPr>
          <p:cNvSpPr txBox="1"/>
          <p:nvPr/>
        </p:nvSpPr>
        <p:spPr>
          <a:xfrm>
            <a:off x="2089555" y="5465117"/>
            <a:ext cx="1399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User Centric: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1E736C-DEC4-4858-97EA-60176CFF8709}"/>
              </a:ext>
            </a:extLst>
          </p:cNvPr>
          <p:cNvSpPr txBox="1"/>
          <p:nvPr/>
        </p:nvSpPr>
        <p:spPr>
          <a:xfrm>
            <a:off x="709586" y="96120"/>
            <a:ext cx="61972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/>
              <a:t>Traditional Identity Examples</a:t>
            </a:r>
            <a:endParaRPr lang="en-GB" sz="4000" dirty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506A1765-4C6A-4A8A-9E5D-62FC332653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3712" y="5254495"/>
            <a:ext cx="6200775" cy="790575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D307E2FA-5D08-422C-B1E0-F0CC9EBADA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14850" y="1208217"/>
            <a:ext cx="3162300" cy="167640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0D088AFF-3773-4A19-B6D3-8E4AEE1A8D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14850" y="3177170"/>
            <a:ext cx="516255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905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BC6B572-8C33-4B52-9577-3B43D2B65635}"/>
              </a:ext>
            </a:extLst>
          </p:cNvPr>
          <p:cNvSpPr txBox="1"/>
          <p:nvPr/>
        </p:nvSpPr>
        <p:spPr>
          <a:xfrm>
            <a:off x="447675" y="272812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4000" dirty="0"/>
              <a:t>Self Sovereign Identity</a:t>
            </a:r>
            <a:endParaRPr lang="en-GB" sz="40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E1541E1-AF17-4232-BC8A-2DCDCBDDA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8056" y="1375012"/>
            <a:ext cx="9011237" cy="503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932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3D2952-D640-44C5-A9D4-9382A98CA1C4}"/>
              </a:ext>
            </a:extLst>
          </p:cNvPr>
          <p:cNvSpPr txBox="1"/>
          <p:nvPr/>
        </p:nvSpPr>
        <p:spPr>
          <a:xfrm>
            <a:off x="828674" y="417582"/>
            <a:ext cx="66389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4000" dirty="0"/>
              <a:t>Enhancing Privacy And Control</a:t>
            </a:r>
            <a:endParaRPr lang="en-GB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2A9D18-391A-4F43-A0ED-3790CA40956E}"/>
              </a:ext>
            </a:extLst>
          </p:cNvPr>
          <p:cNvSpPr txBox="1"/>
          <p:nvPr/>
        </p:nvSpPr>
        <p:spPr>
          <a:xfrm>
            <a:off x="1504198" y="2305615"/>
            <a:ext cx="935672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Mix and Match credentials from different sources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Transform credentials to only provide the minimum amount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Track, log and accept/reject each data request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AU" sz="2800" dirty="0"/>
              <a:t>Data ownership – The user owns their own data!</a:t>
            </a:r>
          </a:p>
        </p:txBody>
      </p:sp>
    </p:spTree>
    <p:extLst>
      <p:ext uri="{BB962C8B-B14F-4D97-AF65-F5344CB8AC3E}">
        <p14:creationId xmlns:p14="http://schemas.microsoft.com/office/powerpoint/2010/main" val="846911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FA51260-2690-4CC3-9A62-0F720AFB435C}"/>
              </a:ext>
            </a:extLst>
          </p:cNvPr>
          <p:cNvSpPr/>
          <p:nvPr/>
        </p:nvSpPr>
        <p:spPr>
          <a:xfrm>
            <a:off x="2543176" y="1524000"/>
            <a:ext cx="7629524" cy="4505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B06B3C-D53C-490D-80D7-3591295786D2}"/>
              </a:ext>
            </a:extLst>
          </p:cNvPr>
          <p:cNvSpPr txBox="1"/>
          <p:nvPr/>
        </p:nvSpPr>
        <p:spPr>
          <a:xfrm>
            <a:off x="3048000" y="48208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4000" dirty="0"/>
              <a:t>Research Document Preview</a:t>
            </a:r>
            <a:endParaRPr lang="en-GB" sz="4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7A5A57-AE5B-477A-B0C2-F974487AB1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25" y="1919287"/>
            <a:ext cx="7210425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633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4F855B-8796-49C5-AB39-2F020DECE43F}"/>
              </a:ext>
            </a:extLst>
          </p:cNvPr>
          <p:cNvSpPr txBox="1"/>
          <p:nvPr/>
        </p:nvSpPr>
        <p:spPr>
          <a:xfrm>
            <a:off x="4672012" y="3075057"/>
            <a:ext cx="66389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4000" dirty="0"/>
              <a:t>Thank you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209263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2021-08-22T03:55:58Z</dcterms:created>
  <dcterms:modified xsi:type="dcterms:W3CDTF">2021-08-22T05:47:26Z</dcterms:modified>
</cp:coreProperties>
</file>

<file path=docProps/thumbnail.jpeg>
</file>